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95" r:id="rId3"/>
  </p:sldMasterIdLst>
  <p:notesMasterIdLst>
    <p:notesMasterId r:id="rId5"/>
  </p:notesMasterIdLst>
  <p:handoutMasterIdLst>
    <p:handoutMasterId r:id="rId7"/>
  </p:handoutMasterIdLst>
  <p:sldIdLst>
    <p:sldId id="931" r:id="rId4"/>
    <p:sldId id="932" r:id="rId6"/>
  </p:sldIdLst>
  <p:sldSz cx="5715000" cy="9144000" type="screen16x10"/>
  <p:notesSz cx="9942195" cy="6760845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FF"/>
    <a:srgbClr val="90AFC6"/>
    <a:srgbClr val="5482A3"/>
    <a:srgbClr val="F5F5F5"/>
    <a:srgbClr val="8BABC3"/>
    <a:srgbClr val="A6A6A6"/>
    <a:srgbClr val="789BB5"/>
    <a:srgbClr val="D54A47"/>
    <a:srgbClr val="5B868F"/>
    <a:srgbClr val="75A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0" y="102"/>
      </p:cViewPr>
      <p:guideLst>
        <p:guide orient="horz" pos="2849"/>
        <p:guide pos="1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tags" Target="tags/tag20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80AA6-A04A-47F3-97F7-EFC1BAA645F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F9CAD-5B3E-4948-B48C-79864FEC513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84553-D4CB-4436-A308-FC56A8E3E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57675" y="844550"/>
            <a:ext cx="1427163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4252" y="3253809"/>
            <a:ext cx="7954010" cy="26622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A6B7D-4A1A-4A4D-93B7-D784EA5E4BF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A6B7D-4A1A-4A4D-93B7-D784EA5E4B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jpe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74.xml"/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image" Target="../media/image1.jpeg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image" Target="../media/image1.jpeg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97.xml"/><Relationship Id="rId8" Type="http://schemas.openxmlformats.org/officeDocument/2006/relationships/tags" Target="../tags/tag96.xml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3" Type="http://schemas.openxmlformats.org/officeDocument/2006/relationships/tags" Target="../tags/tag91.xml"/><Relationship Id="rId2" Type="http://schemas.openxmlformats.org/officeDocument/2006/relationships/image" Target="../media/image3.jpeg"/><Relationship Id="rId10" Type="http://schemas.openxmlformats.org/officeDocument/2006/relationships/tags" Target="../tags/tag98.xml"/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
<Relationships xmlns="http://schemas.openxmlformats.org/package/2006/relationships"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slideMaster" Target="../slideMasters/slideMaster2.xml"/></Relationships>
</file>

<file path=ppt/slideLayouts/_rels/slideLayout148.xml.rels><?xml version="1.0" encoding="UTF-8" standalone="yes"?>
<Relationships xmlns="http://schemas.openxmlformats.org/package/2006/relationships"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slideMaster" Target="../slideMasters/slideMaster2.xml"/></Relationships>
</file>

<file path=ppt/slideLayouts/_rels/slideLayout149.xml.rels><?xml version="1.0" encoding="UTF-8" standalone="yes"?>
<Relationships xmlns="http://schemas.openxmlformats.org/package/2006/relationships"><Relationship Id="rId6" Type="http://schemas.openxmlformats.org/officeDocument/2006/relationships/tags" Target="../tags/tag151.xml"/><Relationship Id="rId5" Type="http://schemas.openxmlformats.org/officeDocument/2006/relationships/tags" Target="../tags/tag150.xml"/><Relationship Id="rId4" Type="http://schemas.openxmlformats.org/officeDocument/2006/relationships/tags" Target="../tags/tag149.xml"/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05.xml"/><Relationship Id="rId8" Type="http://schemas.openxmlformats.org/officeDocument/2006/relationships/tags" Target="../tags/tag104.xml"/><Relationship Id="rId7" Type="http://schemas.openxmlformats.org/officeDocument/2006/relationships/tags" Target="../tags/tag103.xml"/><Relationship Id="rId6" Type="http://schemas.openxmlformats.org/officeDocument/2006/relationships/tags" Target="../tags/tag102.xml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" Type="http://schemas.openxmlformats.org/officeDocument/2006/relationships/image" Target="../media/image3.jpeg"/><Relationship Id="rId10" Type="http://schemas.openxmlformats.org/officeDocument/2006/relationships/tags" Target="../tags/tag106.xml"/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7" Type="http://schemas.openxmlformats.org/officeDocument/2006/relationships/tags" Target="../tags/tag157.xml"/><Relationship Id="rId6" Type="http://schemas.openxmlformats.org/officeDocument/2006/relationships/tags" Target="../tags/tag156.xml"/><Relationship Id="rId5" Type="http://schemas.openxmlformats.org/officeDocument/2006/relationships/tags" Target="../tags/tag155.xml"/><Relationship Id="rId4" Type="http://schemas.openxmlformats.org/officeDocument/2006/relationships/tags" Target="../tags/tag154.xml"/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slideMaster" Target="../slideMasters/slideMaster2.xml"/></Relationships>
</file>

<file path=ppt/slideLayouts/_rels/slideLayout151.xml.rels><?xml version="1.0" encoding="UTF-8" standalone="yes"?>
<Relationships xmlns="http://schemas.openxmlformats.org/package/2006/relationships"><Relationship Id="rId9" Type="http://schemas.openxmlformats.org/officeDocument/2006/relationships/tags" Target="../tags/tag165.xml"/><Relationship Id="rId8" Type="http://schemas.openxmlformats.org/officeDocument/2006/relationships/tags" Target="../tags/tag164.xml"/><Relationship Id="rId7" Type="http://schemas.openxmlformats.org/officeDocument/2006/relationships/tags" Target="../tags/tag163.xml"/><Relationship Id="rId6" Type="http://schemas.openxmlformats.org/officeDocument/2006/relationships/tags" Target="../tags/tag162.xml"/><Relationship Id="rId5" Type="http://schemas.openxmlformats.org/officeDocument/2006/relationships/tags" Target="../tags/tag161.xml"/><Relationship Id="rId4" Type="http://schemas.openxmlformats.org/officeDocument/2006/relationships/tags" Target="../tags/tag160.xml"/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slideMaster" Target="../slideMasters/slideMaster2.xml"/></Relationships>
</file>

<file path=ppt/slideLayouts/_rels/slideLayout152.xml.rels><?xml version="1.0" encoding="UTF-8" standalone="yes"?>
<Relationships xmlns="http://schemas.openxmlformats.org/package/2006/relationships"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" Type="http://schemas.openxmlformats.org/officeDocument/2006/relationships/slideMaster" Target="../slideMasters/slideMaster2.xml"/></Relationships>
</file>

<file path=ppt/slideLayouts/_rels/slideLayout153.xml.rels><?xml version="1.0" encoding="UTF-8" standalone="yes"?>
<Relationships xmlns="http://schemas.openxmlformats.org/package/2006/relationships"><Relationship Id="rId4" Type="http://schemas.openxmlformats.org/officeDocument/2006/relationships/tags" Target="../tags/tag172.xml"/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slideMaster" Target="../slideMasters/slideMaster2.xml"/></Relationships>
</file>

<file path=ppt/slideLayouts/_rels/slideLayout154.xml.rels><?xml version="1.0" encoding="UTF-8" standalone="yes"?>
<Relationships xmlns="http://schemas.openxmlformats.org/package/2006/relationships"><Relationship Id="rId7" Type="http://schemas.openxmlformats.org/officeDocument/2006/relationships/tags" Target="../tags/tag178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3" Type="http://schemas.openxmlformats.org/officeDocument/2006/relationships/tags" Target="../tags/tag174.xml"/><Relationship Id="rId2" Type="http://schemas.openxmlformats.org/officeDocument/2006/relationships/tags" Target="../tags/tag173.xml"/><Relationship Id="rId1" Type="http://schemas.openxmlformats.org/officeDocument/2006/relationships/slideMaster" Target="../slideMasters/slideMaster2.xml"/></Relationships>
</file>

<file path=ppt/slideLayouts/_rels/slideLayout155.xml.rels><?xml version="1.0" encoding="UTF-8" standalone="yes"?>
<Relationships xmlns="http://schemas.openxmlformats.org/package/2006/relationships"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" Type="http://schemas.openxmlformats.org/officeDocument/2006/relationships/slideMaster" Target="../slideMasters/slideMaster2.xml"/></Relationships>
</file>

<file path=ppt/slideLayouts/_rels/slideLayout156.xml.rels><?xml version="1.0" encoding="UTF-8" standalone="yes"?>
<Relationships xmlns="http://schemas.openxmlformats.org/package/2006/relationships"><Relationship Id="rId5" Type="http://schemas.openxmlformats.org/officeDocument/2006/relationships/tags" Target="../tags/tag187.xml"/><Relationship Id="rId4" Type="http://schemas.openxmlformats.org/officeDocument/2006/relationships/tags" Target="../tags/tag186.xml"/><Relationship Id="rId3" Type="http://schemas.openxmlformats.org/officeDocument/2006/relationships/tags" Target="../tags/tag185.xml"/><Relationship Id="rId2" Type="http://schemas.openxmlformats.org/officeDocument/2006/relationships/tags" Target="../tags/tag184.xml"/><Relationship Id="rId1" Type="http://schemas.openxmlformats.org/officeDocument/2006/relationships/slideMaster" Target="../slideMasters/slideMaster2.xml"/></Relationships>
</file>

<file path=ppt/slideLayouts/_rels/slideLayout157.xml.rels><?xml version="1.0" encoding="UTF-8" standalone="yes"?>
<Relationships xmlns="http://schemas.openxmlformats.org/package/2006/relationships"><Relationship Id="rId6" Type="http://schemas.openxmlformats.org/officeDocument/2006/relationships/tags" Target="../tags/tag192.xml"/><Relationship Id="rId5" Type="http://schemas.openxmlformats.org/officeDocument/2006/relationships/tags" Target="../tags/tag191.xml"/><Relationship Id="rId4" Type="http://schemas.openxmlformats.org/officeDocument/2006/relationships/tags" Target="../tags/tag190.xml"/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image" Target="../media/image3.jpeg"/><Relationship Id="rId10" Type="http://schemas.openxmlformats.org/officeDocument/2006/relationships/tags" Target="../tags/tag114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21.xml"/><Relationship Id="rId8" Type="http://schemas.openxmlformats.org/officeDocument/2006/relationships/tags" Target="../tags/tag120.xml"/><Relationship Id="rId7" Type="http://schemas.openxmlformats.org/officeDocument/2006/relationships/tags" Target="../tags/tag119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image" Target="../media/image3.jpeg"/><Relationship Id="rId12" Type="http://schemas.openxmlformats.org/officeDocument/2006/relationships/tags" Target="../tags/tag124.xml"/><Relationship Id="rId11" Type="http://schemas.openxmlformats.org/officeDocument/2006/relationships/tags" Target="../tags/tag123.xml"/><Relationship Id="rId10" Type="http://schemas.openxmlformats.org/officeDocument/2006/relationships/tags" Target="../tags/tag122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image" Target="../media/image1.jpe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0" Type="http://schemas.openxmlformats.org/officeDocument/2006/relationships/tags" Target="../tags/tag14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image" Target="../media/image1.jpeg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image" Target="../media/image1.jpeg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image" Target="../media/image1.jpeg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47.xml"/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image" Target="../media/image2.jpeg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image" Target="../media/image1.jpeg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66.xml"/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image" Target="../media/image1.jpeg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0" Type="http://schemas.openxmlformats.org/officeDocument/2006/relationships/tags" Target="../tags/tag67.xml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15000" cy="914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1173375" y="3263640"/>
            <a:ext cx="3368250" cy="1598400"/>
          </a:xfrm>
        </p:spPr>
        <p:txBody>
          <a:bodyPr lIns="90000" tIns="46800" rIns="90000" bIns="46800" anchor="b" anchorCtr="0">
            <a:normAutofit/>
          </a:bodyPr>
          <a:lstStyle>
            <a:lvl1pPr algn="dist">
              <a:defRPr sz="3375" b="0" spc="600" baseline="0">
                <a:solidFill>
                  <a:schemeClr val="accent1"/>
                </a:solidFill>
                <a:latin typeface="微软雅黑" panose="020B0503020204020204" charset="-122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5"/>
            </p:custDataLst>
          </p:nvPr>
        </p:nvSpPr>
        <p:spPr>
          <a:xfrm>
            <a:off x="1889719" y="5092721"/>
            <a:ext cx="1935563" cy="670135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655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</a:defRPr>
            </a:lvl1pPr>
            <a:lvl2pPr marL="214630" indent="0" algn="ctr">
              <a:buNone/>
              <a:defRPr sz="940"/>
            </a:lvl2pPr>
            <a:lvl3pPr marL="428625" indent="0" algn="ctr">
              <a:buNone/>
              <a:defRPr sz="845"/>
            </a:lvl3pPr>
            <a:lvl4pPr marL="643255" indent="0" algn="ctr">
              <a:buNone/>
              <a:defRPr sz="750"/>
            </a:lvl4pPr>
            <a:lvl5pPr marL="857250" indent="0" algn="ctr">
              <a:buNone/>
              <a:defRPr sz="750"/>
            </a:lvl5pPr>
            <a:lvl6pPr marL="1071880" indent="0" algn="ctr">
              <a:buNone/>
              <a:defRPr sz="750"/>
            </a:lvl6pPr>
            <a:lvl7pPr marL="1285875" indent="0" algn="ctr">
              <a:buNone/>
              <a:defRPr sz="750"/>
            </a:lvl7pPr>
            <a:lvl8pPr marL="1500505" indent="0" algn="ctr">
              <a:buNone/>
              <a:defRPr sz="750"/>
            </a:lvl8pPr>
            <a:lvl9pPr marL="1714500" indent="0" algn="ctr">
              <a:buNone/>
              <a:defRPr sz="75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5715000" cy="9144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45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314030" y="1270011"/>
            <a:ext cx="5086986" cy="7185209"/>
          </a:xfrm>
        </p:spPr>
        <p:txBody>
          <a:bodyPr/>
          <a:lstStyle>
            <a:lvl1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15000" cy="914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029891" y="3263640"/>
            <a:ext cx="3655219" cy="1598400"/>
          </a:xfr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dist" defTabSz="914400" rtl="0" eaLnBrk="1" fontAlgn="auto" latinLnBrk="0" hangingPunct="1">
              <a:lnSpc>
                <a:spcPct val="100000"/>
              </a:lnSpc>
              <a:buNone/>
              <a:defRPr kumimoji="0" lang="zh-CN" altLang="en-US" sz="3375" b="0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1836452" y="5092721"/>
            <a:ext cx="2042096" cy="42333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655" spc="8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</a:defRPr>
            </a:lvl1pPr>
            <a:lvl2pPr marL="214630" indent="0" algn="ctr">
              <a:lnSpc>
                <a:spcPct val="100000"/>
              </a:lnSpc>
              <a:buNone/>
              <a:defRPr sz="655" spc="8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</a:defRPr>
            </a:lvl2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endParaRPr lang="zh-CN" alt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137220" y="405553"/>
            <a:ext cx="5440561" cy="8332893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45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00750" y="1665600"/>
            <a:ext cx="4512375" cy="964800"/>
          </a:xfrm>
        </p:spPr>
        <p:txBody>
          <a:bodyPr anchor="ctr"/>
          <a:lstStyle>
            <a:lvl1pPr>
              <a:defRPr sz="15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0522" y="2884800"/>
            <a:ext cx="4512469" cy="45936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>
            <p:custDataLst>
              <p:tags r:id="rId3"/>
            </p:custDataLst>
          </p:nvPr>
        </p:nvSpPr>
        <p:spPr>
          <a:xfrm>
            <a:off x="137220" y="405553"/>
            <a:ext cx="5440561" cy="8332893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45"/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0"/>
            <a:ext cx="2260997" cy="9155007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845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73375" y="1027200"/>
            <a:ext cx="1856250" cy="1176000"/>
          </a:xfrm>
        </p:spPr>
        <p:txBody>
          <a:bodyPr anchor="ctr"/>
          <a:lstStyle>
            <a:lvl1pPr>
              <a:defRPr sz="169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275063" y="2352000"/>
            <a:ext cx="1854563" cy="54576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2391188" y="1026584"/>
            <a:ext cx="3037500" cy="6783916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/>
          <p:nvPr userDrawn="1"/>
        </p:nvSpPr>
        <p:spPr>
          <a:xfrm>
            <a:off x="1393825" y="3324225"/>
            <a:ext cx="4321175" cy="5819775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863" tIns="21431" rIns="42863" bIns="2143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45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561938" y="1219200"/>
            <a:ext cx="4593375" cy="34272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281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561938" y="4747200"/>
            <a:ext cx="4593375" cy="19632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125" spc="200"/>
            </a:lvl1pPr>
            <a:lvl2pPr marL="214630" indent="0" algn="ctr">
              <a:buNone/>
              <a:defRPr sz="940"/>
            </a:lvl2pPr>
            <a:lvl3pPr marL="428625" indent="0" algn="ctr">
              <a:buNone/>
              <a:defRPr sz="845"/>
            </a:lvl3pPr>
            <a:lvl4pPr marL="643255" indent="0" algn="ctr">
              <a:buNone/>
              <a:defRPr sz="750"/>
            </a:lvl4pPr>
            <a:lvl5pPr marL="857250" indent="0" algn="ctr">
              <a:buNone/>
              <a:defRPr sz="750"/>
            </a:lvl5pPr>
            <a:lvl6pPr marL="1071880" indent="0" algn="ctr">
              <a:buNone/>
              <a:defRPr sz="750"/>
            </a:lvl6pPr>
            <a:lvl7pPr marL="1285875" indent="0" algn="ctr">
              <a:buNone/>
              <a:defRPr sz="750"/>
            </a:lvl7pPr>
            <a:lvl8pPr marL="1500505" indent="0" algn="ctr">
              <a:buNone/>
              <a:defRPr sz="750"/>
            </a:lvl8pPr>
            <a:lvl9pPr marL="1714500" indent="0" algn="ctr">
              <a:buNone/>
              <a:defRPr sz="75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5188" y="811200"/>
            <a:ext cx="5141813" cy="9408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85188" y="1987200"/>
            <a:ext cx="5141813" cy="63456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933188" y="5131200"/>
            <a:ext cx="3641625" cy="10224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206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933188" y="6153600"/>
            <a:ext cx="3641625" cy="11568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84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1463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2pPr>
            <a:lvl3pPr marL="428625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3pPr>
            <a:lvl4pPr marL="643255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4pPr>
            <a:lvl5pPr marL="85725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5pPr>
            <a:lvl6pPr marL="107188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6pPr>
            <a:lvl7pPr marL="1285875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7pPr>
            <a:lvl8pPr marL="1500505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8pPr>
            <a:lvl9pPr marL="171450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>
            <p:custDataLst>
              <p:tags r:id="rId3"/>
            </p:custDataLst>
          </p:nvPr>
        </p:nvSpPr>
        <p:spPr>
          <a:xfrm>
            <a:off x="137220" y="405553"/>
            <a:ext cx="5440561" cy="8332893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45"/>
          </a:p>
        </p:txBody>
      </p:sp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5715000" cy="3552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845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286875" y="1041600"/>
            <a:ext cx="5145188" cy="835200"/>
          </a:xfrm>
        </p:spPr>
        <p:txBody>
          <a:bodyPr anchor="ctr"/>
          <a:lstStyle>
            <a:lvl1pPr algn="ctr">
              <a:defRPr sz="169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286875" y="2212800"/>
            <a:ext cx="5144988" cy="1104000"/>
          </a:xfrm>
        </p:spPr>
        <p:txBody>
          <a:bodyPr/>
          <a:lstStyle>
            <a:lvl1pPr algn="ctr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287238" y="3744000"/>
            <a:ext cx="5140125" cy="45744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5188" y="811200"/>
            <a:ext cx="5141813" cy="9408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285188" y="2001600"/>
            <a:ext cx="2426625" cy="6331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005438" y="2001600"/>
            <a:ext cx="2426625" cy="63312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5188" y="811200"/>
            <a:ext cx="5141813" cy="9408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285188" y="1905600"/>
            <a:ext cx="2504250" cy="5088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94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4630" indent="0">
              <a:buNone/>
              <a:defRPr sz="940" b="1"/>
            </a:lvl2pPr>
            <a:lvl3pPr marL="428625" indent="0">
              <a:buNone/>
              <a:defRPr sz="845" b="1"/>
            </a:lvl3pPr>
            <a:lvl4pPr marL="643255" indent="0">
              <a:buNone/>
              <a:defRPr sz="750" b="1"/>
            </a:lvl4pPr>
            <a:lvl5pPr marL="857250" indent="0">
              <a:buNone/>
              <a:defRPr sz="750" b="1"/>
            </a:lvl5pPr>
            <a:lvl6pPr marL="1071880" indent="0">
              <a:buNone/>
              <a:defRPr sz="750" b="1"/>
            </a:lvl6pPr>
            <a:lvl7pPr marL="1285875" indent="0">
              <a:buNone/>
              <a:defRPr sz="750" b="1"/>
            </a:lvl7pPr>
            <a:lvl8pPr marL="1500505" indent="0">
              <a:buNone/>
              <a:defRPr sz="750" b="1"/>
            </a:lvl8pPr>
            <a:lvl9pPr marL="1714500" indent="0">
              <a:buNone/>
              <a:defRPr sz="75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285188" y="2472000"/>
            <a:ext cx="2504250" cy="58608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2923008" y="1895639"/>
            <a:ext cx="2504250" cy="5088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94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4630" indent="0">
              <a:buNone/>
              <a:defRPr sz="940" b="1"/>
            </a:lvl2pPr>
            <a:lvl3pPr marL="428625" indent="0">
              <a:buNone/>
              <a:defRPr sz="845" b="1"/>
            </a:lvl3pPr>
            <a:lvl4pPr marL="643255" indent="0">
              <a:buNone/>
              <a:defRPr sz="750" b="1"/>
            </a:lvl4pPr>
            <a:lvl5pPr marL="857250" indent="0">
              <a:buNone/>
              <a:defRPr sz="750" b="1"/>
            </a:lvl5pPr>
            <a:lvl6pPr marL="1071880" indent="0">
              <a:buNone/>
              <a:defRPr sz="750" b="1"/>
            </a:lvl6pPr>
            <a:lvl7pPr marL="1285875" indent="0">
              <a:buNone/>
              <a:defRPr sz="750" b="1"/>
            </a:lvl7pPr>
            <a:lvl8pPr marL="1500505" indent="0">
              <a:buNone/>
              <a:defRPr sz="750" b="1"/>
            </a:lvl8pPr>
            <a:lvl9pPr marL="1714500" indent="0">
              <a:buNone/>
              <a:defRPr sz="75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2923008" y="2472000"/>
            <a:ext cx="2504250" cy="58608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5188" y="811200"/>
            <a:ext cx="5141813" cy="9408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85188" y="2073600"/>
            <a:ext cx="2453005" cy="6144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75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2976750" y="2073600"/>
            <a:ext cx="2450250" cy="6144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75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4797563" y="1219200"/>
            <a:ext cx="489375" cy="67056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1315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428625" y="1219200"/>
            <a:ext cx="4298063" cy="6705600"/>
          </a:xfrm>
        </p:spPr>
        <p:txBody>
          <a:bodyPr vert="eaVert" lIns="46800" tIns="46800" rIns="46800" bIns="46800"/>
          <a:lstStyle>
            <a:lvl1pPr marL="107315" indent="-107315">
              <a:spcAft>
                <a:spcPts val="1000"/>
              </a:spcAft>
              <a:defRPr spc="300"/>
            </a:lvl1pPr>
            <a:lvl2pPr marL="321310" indent="-107315">
              <a:defRPr spc="300"/>
            </a:lvl2pPr>
            <a:lvl3pPr marL="535940" indent="-107315">
              <a:defRPr spc="300"/>
            </a:lvl3pPr>
            <a:lvl4pPr marL="749935" indent="-107315">
              <a:defRPr spc="300"/>
            </a:lvl4pPr>
            <a:lvl5pPr marL="964565" indent="-107315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285188" y="1032000"/>
            <a:ext cx="5143500" cy="73104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61938" y="3312000"/>
            <a:ext cx="4593375" cy="13584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2815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561938" y="4747200"/>
            <a:ext cx="4593375" cy="6288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12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>
            <p:custDataLst>
              <p:tags r:id="rId3"/>
            </p:custDataLst>
          </p:nvPr>
        </p:nvSpPr>
        <p:spPr>
          <a:xfrm>
            <a:off x="137220" y="405553"/>
            <a:ext cx="5440561" cy="8332893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45"/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6705601"/>
            <a:ext cx="5715000" cy="24383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845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283500" y="892800"/>
            <a:ext cx="5145188" cy="753600"/>
          </a:xfrm>
        </p:spPr>
        <p:txBody>
          <a:bodyPr anchor="ctr"/>
          <a:lstStyle>
            <a:lvl1pPr algn="ctr">
              <a:defRPr sz="15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283517" y="2241600"/>
            <a:ext cx="5151938" cy="42816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278438" y="6907200"/>
            <a:ext cx="5157000" cy="13488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>
            <p:custDataLst>
              <p:tags r:id="rId3"/>
            </p:custDataLst>
          </p:nvPr>
        </p:nvSpPr>
        <p:spPr>
          <a:xfrm>
            <a:off x="137220" y="405553"/>
            <a:ext cx="5440561" cy="8332893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45" dirty="0"/>
          </a:p>
        </p:txBody>
      </p:sp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5715000" cy="12192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845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271688" y="316800"/>
            <a:ext cx="5173875" cy="589285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271688" y="2217600"/>
            <a:ext cx="2504250" cy="3859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2926125" y="2217600"/>
            <a:ext cx="2516063" cy="3859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268313" y="6422400"/>
            <a:ext cx="2504250" cy="10416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2931188" y="6417600"/>
            <a:ext cx="2516063" cy="10416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3"/>
            </p:custDataLst>
          </p:nvPr>
        </p:nvSpPr>
        <p:spPr>
          <a:xfrm>
            <a:off x="0" y="1278965"/>
            <a:ext cx="5715000" cy="6586071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845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713813" y="1785600"/>
            <a:ext cx="4286250" cy="3182400"/>
          </a:xfrm>
        </p:spPr>
        <p:txBody>
          <a:bodyPr anchor="b"/>
          <a:lstStyle>
            <a:lvl1pPr algn="ctr">
              <a:defRPr sz="2815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713631" y="5150400"/>
            <a:ext cx="4286250" cy="2208000"/>
          </a:xfrm>
        </p:spPr>
        <p:txBody>
          <a:bodyPr/>
          <a:lstStyle>
            <a:lvl1pPr algn="ctr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5715000" cy="9144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 sz="845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314007" y="590979"/>
            <a:ext cx="5086986" cy="589285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25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314007" y="1270011"/>
            <a:ext cx="5086986" cy="7185209"/>
          </a:xfrm>
        </p:spPr>
        <p:txBody>
          <a:bodyPr vert="horz" lIns="101600" tIns="0" rIns="82550" bIns="0" rtlCol="0">
            <a:normAutofit/>
          </a:bodyPr>
          <a:lstStyle>
            <a:lvl1pPr marL="107315" marR="0" lvl="0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321310" marR="0" lvl="1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535940" marR="0" lvl="2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749935" marR="0" lvl="3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964565" marR="0" lvl="4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15000" cy="914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012031" y="3468984"/>
            <a:ext cx="3690938" cy="14352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3000" b="0" u="none" strike="noStrike" kern="1200" cap="none" spc="800" normalizeH="0" baseline="0">
                <a:solidFill>
                  <a:schemeClr val="accent1"/>
                </a:solidFill>
                <a:uFillTx/>
                <a:latin typeface="微软雅黑" panose="020B0503020204020204" charset="-122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1889719" y="5092721"/>
            <a:ext cx="1935563" cy="708025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kumimoji="0" lang="zh-CN" altLang="en-US" sz="655" b="0" i="0" u="none" strike="noStrike" kern="1200" cap="none" spc="8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214630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2pPr>
            <a:lvl3pPr marL="428625" indent="0">
              <a:buNone/>
              <a:defRPr sz="845">
                <a:solidFill>
                  <a:schemeClr val="tx1">
                    <a:tint val="75000"/>
                  </a:schemeClr>
                </a:solidFill>
              </a:defRPr>
            </a:lvl3pPr>
            <a:lvl4pPr marL="643255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4pPr>
            <a:lvl5pPr marL="85725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5pPr>
            <a:lvl6pPr marL="107188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6pPr>
            <a:lvl7pPr marL="1285875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7pPr>
            <a:lvl8pPr marL="1500505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8pPr>
            <a:lvl9pPr marL="171450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5715000" cy="9144000"/>
            <a:chOff x="0" y="0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" name="矩形 12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 sz="845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314007" y="590979"/>
            <a:ext cx="5086986" cy="589285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25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7"/>
            </p:custDataLst>
          </p:nvPr>
        </p:nvSpPr>
        <p:spPr>
          <a:xfrm>
            <a:off x="314030" y="1270011"/>
            <a:ext cx="2476520" cy="7185209"/>
          </a:xfrm>
        </p:spPr>
        <p:txBody>
          <a:bodyPr vert="horz" lIns="101600" tIns="0" rIns="82550" bIns="0" rtlCol="0">
            <a:noAutofit/>
          </a:bodyPr>
          <a:lstStyle>
            <a:lvl1pPr marL="107315" marR="0" lvl="0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321310" marR="0" lvl="1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535940" marR="0" lvl="2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749935" marR="0" lvl="3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964565" marR="0" lvl="4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2924474" y="1270011"/>
            <a:ext cx="2476520" cy="7185209"/>
          </a:xfrm>
        </p:spPr>
        <p:txBody>
          <a:bodyPr>
            <a:noAutofit/>
          </a:bodyPr>
          <a:lstStyle>
            <a:lvl1pPr>
              <a:defRPr sz="75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75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75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75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75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5715000" cy="9144000"/>
            <a:chOff x="0" y="0"/>
            <a:chExt cx="12192000" cy="6858000"/>
          </a:xfrm>
        </p:grpSpPr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 sz="845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314007" y="590979"/>
            <a:ext cx="5086986" cy="589285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25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314030" y="1270011"/>
            <a:ext cx="2476520" cy="508004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940" b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214630" indent="0">
              <a:buNone/>
              <a:defRPr sz="940" b="1"/>
            </a:lvl2pPr>
            <a:lvl3pPr marL="428625" indent="0">
              <a:buNone/>
              <a:defRPr sz="845" b="1"/>
            </a:lvl3pPr>
            <a:lvl4pPr marL="643255" indent="0">
              <a:buNone/>
              <a:defRPr sz="750" b="1"/>
            </a:lvl4pPr>
            <a:lvl5pPr marL="857250" indent="0">
              <a:buNone/>
              <a:defRPr sz="750" b="1"/>
            </a:lvl5pPr>
            <a:lvl6pPr marL="1071880" indent="0">
              <a:buNone/>
              <a:defRPr sz="750" b="1"/>
            </a:lvl6pPr>
            <a:lvl7pPr marL="1285875" indent="0">
              <a:buNone/>
              <a:defRPr sz="750" b="1"/>
            </a:lvl7pPr>
            <a:lvl8pPr marL="1500505" indent="0">
              <a:buNone/>
              <a:defRPr sz="750" b="1"/>
            </a:lvl8pPr>
            <a:lvl9pPr marL="1714500" indent="0">
              <a:buNone/>
              <a:defRPr sz="75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314027" y="1875367"/>
            <a:ext cx="2476500" cy="6579669"/>
          </a:xfrm>
        </p:spPr>
        <p:txBody>
          <a:bodyPr vert="horz" lIns="101600" tIns="0" rIns="82550" bIns="0" rtlCol="0">
            <a:noAutofit/>
          </a:bodyPr>
          <a:lstStyle>
            <a:lvl1pPr marL="107315" marR="0" lvl="0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321310" marR="0" lvl="1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535940" marR="0" lvl="2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749935" marR="0" lvl="3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964565" marR="0" lvl="4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9"/>
            </p:custDataLst>
          </p:nvPr>
        </p:nvSpPr>
        <p:spPr>
          <a:xfrm>
            <a:off x="2923008" y="1270011"/>
            <a:ext cx="2476520" cy="50800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94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214630" indent="0">
              <a:buNone/>
              <a:defRPr sz="940" b="1"/>
            </a:lvl2pPr>
            <a:lvl3pPr marL="428625" indent="0">
              <a:buNone/>
              <a:defRPr sz="845" b="1"/>
            </a:lvl3pPr>
            <a:lvl4pPr marL="643255" indent="0">
              <a:buNone/>
              <a:defRPr sz="750" b="1"/>
            </a:lvl4pPr>
            <a:lvl5pPr marL="857250" indent="0">
              <a:buNone/>
              <a:defRPr sz="750" b="1"/>
            </a:lvl5pPr>
            <a:lvl6pPr marL="1071880" indent="0">
              <a:buNone/>
              <a:defRPr sz="750" b="1"/>
            </a:lvl6pPr>
            <a:lvl7pPr marL="1285875" indent="0">
              <a:buNone/>
              <a:defRPr sz="750" b="1"/>
            </a:lvl7pPr>
            <a:lvl8pPr marL="1500505" indent="0">
              <a:buNone/>
              <a:defRPr sz="750" b="1"/>
            </a:lvl8pPr>
            <a:lvl9pPr marL="1714500" indent="0">
              <a:buNone/>
              <a:defRPr sz="75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0"/>
            </p:custDataLst>
          </p:nvPr>
        </p:nvSpPr>
        <p:spPr>
          <a:xfrm>
            <a:off x="2923008" y="1875367"/>
            <a:ext cx="2476520" cy="6579669"/>
          </a:xfrm>
        </p:spPr>
        <p:txBody>
          <a:bodyPr vert="horz" lIns="101600" tIns="0" rIns="82550" bIns="0" rtlCol="0">
            <a:noAutofit/>
          </a:bodyPr>
          <a:lstStyle>
            <a:lvl1pPr marL="107315" marR="0" lvl="0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321310" marR="0" lvl="1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535940" marR="0" lvl="2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749935" marR="0" lvl="3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964565" marR="0" lvl="4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>
            <p:custDataLst>
              <p:tags r:id="rId2"/>
            </p:custDataLst>
          </p:nvPr>
        </p:nvSpPr>
        <p:spPr>
          <a:xfrm>
            <a:off x="1" y="0"/>
            <a:ext cx="3315619" cy="9144000"/>
          </a:xfrm>
          <a:custGeom>
            <a:avLst/>
            <a:gdLst>
              <a:gd name="connsiteX0" fmla="*/ 0 w 7073321"/>
              <a:gd name="connsiteY0" fmla="*/ 0 h 6858000"/>
              <a:gd name="connsiteX1" fmla="*/ 3362885 w 7073321"/>
              <a:gd name="connsiteY1" fmla="*/ 0 h 6858000"/>
              <a:gd name="connsiteX2" fmla="*/ 4634891 w 7073321"/>
              <a:gd name="connsiteY2" fmla="*/ 0 h 6858000"/>
              <a:gd name="connsiteX3" fmla="*/ 7073321 w 7073321"/>
              <a:gd name="connsiteY3" fmla="*/ 6858000 h 6858000"/>
              <a:gd name="connsiteX4" fmla="*/ 3362885 w 7073321"/>
              <a:gd name="connsiteY4" fmla="*/ 6858000 h 6858000"/>
              <a:gd name="connsiteX5" fmla="*/ 2171151 w 7073321"/>
              <a:gd name="connsiteY5" fmla="*/ 6858000 h 6858000"/>
              <a:gd name="connsiteX6" fmla="*/ 0 w 707332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73321" h="6858000">
                <a:moveTo>
                  <a:pt x="0" y="0"/>
                </a:moveTo>
                <a:lnTo>
                  <a:pt x="3362885" y="0"/>
                </a:lnTo>
                <a:lnTo>
                  <a:pt x="4634891" y="0"/>
                </a:lnTo>
                <a:lnTo>
                  <a:pt x="7073321" y="6858000"/>
                </a:lnTo>
                <a:lnTo>
                  <a:pt x="3362885" y="6858000"/>
                </a:lnTo>
                <a:lnTo>
                  <a:pt x="217115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45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2878860" cy="9144000"/>
          </a:xfrm>
          <a:custGeom>
            <a:avLst/>
            <a:gdLst>
              <a:gd name="connsiteX0" fmla="*/ 0 w 6141567"/>
              <a:gd name="connsiteY0" fmla="*/ 0 h 6858000"/>
              <a:gd name="connsiteX1" fmla="*/ 2431131 w 6141567"/>
              <a:gd name="connsiteY1" fmla="*/ 0 h 6858000"/>
              <a:gd name="connsiteX2" fmla="*/ 3703137 w 6141567"/>
              <a:gd name="connsiteY2" fmla="*/ 0 h 6858000"/>
              <a:gd name="connsiteX3" fmla="*/ 6141567 w 6141567"/>
              <a:gd name="connsiteY3" fmla="*/ 6858000 h 6858000"/>
              <a:gd name="connsiteX4" fmla="*/ 2431131 w 6141567"/>
              <a:gd name="connsiteY4" fmla="*/ 6858000 h 6858000"/>
              <a:gd name="connsiteX5" fmla="*/ 1239397 w 6141567"/>
              <a:gd name="connsiteY5" fmla="*/ 6858000 h 6858000"/>
              <a:gd name="connsiteX6" fmla="*/ 0 w 61415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41567" h="6858000">
                <a:moveTo>
                  <a:pt x="0" y="0"/>
                </a:moveTo>
                <a:lnTo>
                  <a:pt x="2431131" y="0"/>
                </a:lnTo>
                <a:lnTo>
                  <a:pt x="3703137" y="0"/>
                </a:lnTo>
                <a:lnTo>
                  <a:pt x="6141567" y="6858000"/>
                </a:lnTo>
                <a:lnTo>
                  <a:pt x="2431131" y="6858000"/>
                </a:lnTo>
                <a:lnTo>
                  <a:pt x="123939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矩形 8"/>
          <p:cNvSpPr/>
          <p:nvPr>
            <p:custDataLst>
              <p:tags r:id="rId5"/>
            </p:custDataLst>
          </p:nvPr>
        </p:nvSpPr>
        <p:spPr>
          <a:xfrm>
            <a:off x="115661" y="325047"/>
            <a:ext cx="5483679" cy="8493908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45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2735036" y="881259"/>
            <a:ext cx="2665958" cy="589285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25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5715000" cy="9144000"/>
            <a:chOff x="0" y="0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" name="矩形 12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 sz="845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314030" y="590979"/>
            <a:ext cx="5086986" cy="589285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25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7"/>
            </p:custDataLst>
          </p:nvPr>
        </p:nvSpPr>
        <p:spPr>
          <a:xfrm>
            <a:off x="314030" y="1270011"/>
            <a:ext cx="2476520" cy="7185209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321310" marR="0" lvl="1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75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535940" marR="0" lvl="2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749935" marR="0" lvl="3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964565" marR="0" lvl="4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8"/>
            </p:custDataLst>
          </p:nvPr>
        </p:nvSpPr>
        <p:spPr>
          <a:xfrm>
            <a:off x="2924496" y="1270011"/>
            <a:ext cx="2476520" cy="7185209"/>
          </a:xfrm>
        </p:spPr>
        <p:txBody>
          <a:bodyPr vert="horz" lIns="101600" tIns="0" rIns="82550" bIns="0" rtlCol="0">
            <a:normAutofit/>
          </a:bodyPr>
          <a:lstStyle>
            <a:lvl1pPr marL="107315" marR="0" lvl="0" indent="-107315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75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5715000" cy="9144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45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4955220" y="1270011"/>
            <a:ext cx="445774" cy="7185209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125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314027" y="1270000"/>
            <a:ext cx="4606922" cy="7185209"/>
          </a:xfrm>
        </p:spPr>
        <p:txBody>
          <a:bodyPr vert="eaVert"/>
          <a:lstStyle>
            <a:lvl1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.xml"/><Relationship Id="rId89" Type="http://schemas.openxmlformats.org/officeDocument/2006/relationships/slideLayout" Target="../slideLayouts/slideLayout89.xml"/><Relationship Id="rId88" Type="http://schemas.openxmlformats.org/officeDocument/2006/relationships/slideLayout" Target="../slideLayouts/slideLayout88.xml"/><Relationship Id="rId87" Type="http://schemas.openxmlformats.org/officeDocument/2006/relationships/slideLayout" Target="../slideLayouts/slideLayout87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80" Type="http://schemas.openxmlformats.org/officeDocument/2006/relationships/slideLayout" Target="../slideLayouts/slideLayout80.xml"/><Relationship Id="rId8" Type="http://schemas.openxmlformats.org/officeDocument/2006/relationships/slideLayout" Target="../slideLayouts/slideLayout8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.xml"/><Relationship Id="rId69" Type="http://schemas.openxmlformats.org/officeDocument/2006/relationships/slideLayout" Target="../slideLayouts/slideLayout69.xml"/><Relationship Id="rId68" Type="http://schemas.openxmlformats.org/officeDocument/2006/relationships/slideLayout" Target="../slideLayouts/slideLayout68.xml"/><Relationship Id="rId67" Type="http://schemas.openxmlformats.org/officeDocument/2006/relationships/slideLayout" Target="../slideLayouts/slideLayout67.xml"/><Relationship Id="rId66" Type="http://schemas.openxmlformats.org/officeDocument/2006/relationships/slideLayout" Target="../slideLayouts/slideLayout66.xml"/><Relationship Id="rId65" Type="http://schemas.openxmlformats.org/officeDocument/2006/relationships/slideLayout" Target="../slideLayouts/slideLayout65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0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.xml"/><Relationship Id="rId59" Type="http://schemas.openxmlformats.org/officeDocument/2006/relationships/slideLayout" Target="../slideLayouts/slideLayout59.xml"/><Relationship Id="rId58" Type="http://schemas.openxmlformats.org/officeDocument/2006/relationships/slideLayout" Target="../slideLayouts/slideLayout58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55" Type="http://schemas.openxmlformats.org/officeDocument/2006/relationships/slideLayout" Target="../slideLayouts/slideLayout55.xml"/><Relationship Id="rId54" Type="http://schemas.openxmlformats.org/officeDocument/2006/relationships/slideLayout" Target="../slideLayouts/slideLayout54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.xml"/><Relationship Id="rId49" Type="http://schemas.openxmlformats.org/officeDocument/2006/relationships/slideLayout" Target="../slideLayouts/slideLayout49.xml"/><Relationship Id="rId48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47.xml"/><Relationship Id="rId46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44.xml"/><Relationship Id="rId43" Type="http://schemas.openxmlformats.org/officeDocument/2006/relationships/slideLayout" Target="../slideLayouts/slideLayout43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3" Type="http://schemas.openxmlformats.org/officeDocument/2006/relationships/theme" Target="../theme/theme1.xml"/><Relationship Id="rId152" Type="http://schemas.openxmlformats.org/officeDocument/2006/relationships/tags" Target="../tags/tag136.xml"/><Relationship Id="rId151" Type="http://schemas.openxmlformats.org/officeDocument/2006/relationships/tags" Target="../tags/tag135.xml"/><Relationship Id="rId150" Type="http://schemas.openxmlformats.org/officeDocument/2006/relationships/tags" Target="../tags/tag134.xml"/><Relationship Id="rId15" Type="http://schemas.openxmlformats.org/officeDocument/2006/relationships/slideLayout" Target="../slideLayouts/slideLayout15.xml"/><Relationship Id="rId149" Type="http://schemas.openxmlformats.org/officeDocument/2006/relationships/tags" Target="../tags/tag133.xml"/><Relationship Id="rId148" Type="http://schemas.openxmlformats.org/officeDocument/2006/relationships/tags" Target="../tags/tag132.xml"/><Relationship Id="rId147" Type="http://schemas.openxmlformats.org/officeDocument/2006/relationships/tags" Target="../tags/tag131.xml"/><Relationship Id="rId146" Type="http://schemas.openxmlformats.org/officeDocument/2006/relationships/slideLayout" Target="../slideLayouts/slideLayout146.xml"/><Relationship Id="rId145" Type="http://schemas.openxmlformats.org/officeDocument/2006/relationships/slideLayout" Target="../slideLayouts/slideLayout145.xml"/><Relationship Id="rId144" Type="http://schemas.openxmlformats.org/officeDocument/2006/relationships/slideLayout" Target="../slideLayouts/slideLayout144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14" Type="http://schemas.openxmlformats.org/officeDocument/2006/relationships/slideLayout" Target="../slideLayouts/slideLayout14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" Type="http://schemas.openxmlformats.org/officeDocument/2006/relationships/slideLayout" Target="../slideLayouts/slideLayout13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" Type="http://schemas.openxmlformats.org/officeDocument/2006/relationships/slideLayout" Target="../slideLayouts/slideLayout12.xml"/><Relationship Id="rId119" Type="http://schemas.openxmlformats.org/officeDocument/2006/relationships/slideLayout" Target="../slideLayouts/slideLayout119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Relationship Id="rId110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5.xml"/><Relationship Id="rId8" Type="http://schemas.openxmlformats.org/officeDocument/2006/relationships/slideLayout" Target="../slideLayouts/slideLayout154.xml"/><Relationship Id="rId7" Type="http://schemas.openxmlformats.org/officeDocument/2006/relationships/slideLayout" Target="../slideLayouts/slideLayout153.xml"/><Relationship Id="rId6" Type="http://schemas.openxmlformats.org/officeDocument/2006/relationships/slideLayout" Target="../slideLayouts/slideLayout152.xml"/><Relationship Id="rId5" Type="http://schemas.openxmlformats.org/officeDocument/2006/relationships/slideLayout" Target="../slideLayouts/slideLayout151.xml"/><Relationship Id="rId4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9.xml"/><Relationship Id="rId2" Type="http://schemas.openxmlformats.org/officeDocument/2006/relationships/slideLayout" Target="../slideLayouts/slideLayout148.xml"/><Relationship Id="rId18" Type="http://schemas.openxmlformats.org/officeDocument/2006/relationships/theme" Target="../theme/theme2.xml"/><Relationship Id="rId17" Type="http://schemas.openxmlformats.org/officeDocument/2006/relationships/tags" Target="../tags/tag198.xml"/><Relationship Id="rId16" Type="http://schemas.openxmlformats.org/officeDocument/2006/relationships/tags" Target="../tags/tag197.xml"/><Relationship Id="rId15" Type="http://schemas.openxmlformats.org/officeDocument/2006/relationships/tags" Target="../tags/tag196.xml"/><Relationship Id="rId14" Type="http://schemas.openxmlformats.org/officeDocument/2006/relationships/tags" Target="../tags/tag195.xml"/><Relationship Id="rId13" Type="http://schemas.openxmlformats.org/officeDocument/2006/relationships/tags" Target="../tags/tag194.xml"/><Relationship Id="rId12" Type="http://schemas.openxmlformats.org/officeDocument/2006/relationships/tags" Target="../tags/tag193.xml"/><Relationship Id="rId11" Type="http://schemas.openxmlformats.org/officeDocument/2006/relationships/slideLayout" Target="../slideLayouts/slideLayout157.xml"/><Relationship Id="rId10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7"/>
            </p:custDataLst>
          </p:nvPr>
        </p:nvSpPr>
        <p:spPr>
          <a:xfrm>
            <a:off x="314007" y="590973"/>
            <a:ext cx="5086986" cy="5892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8"/>
            </p:custDataLst>
          </p:nvPr>
        </p:nvSpPr>
        <p:spPr>
          <a:xfrm>
            <a:off x="314007" y="1270011"/>
            <a:ext cx="5086986" cy="7185209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9"/>
            </p:custDataLst>
          </p:nvPr>
        </p:nvSpPr>
        <p:spPr>
          <a:xfrm>
            <a:off x="412379" y="8466444"/>
            <a:ext cx="1265625" cy="42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5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0"/>
            </p:custDataLst>
          </p:nvPr>
        </p:nvSpPr>
        <p:spPr>
          <a:xfrm>
            <a:off x="1929375" y="8466444"/>
            <a:ext cx="1856250" cy="42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51"/>
            </p:custDataLst>
          </p:nvPr>
        </p:nvSpPr>
        <p:spPr>
          <a:xfrm>
            <a:off x="4036219" y="8466444"/>
            <a:ext cx="1265625" cy="42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5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5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4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</p:sldLayoutIdLst>
  <p:txStyles>
    <p:titleStyle>
      <a:lvl1pPr algn="l" defTabSz="428625" rtl="0" eaLnBrk="1" fontAlgn="auto" latinLnBrk="0" hangingPunct="1">
        <a:lnSpc>
          <a:spcPct val="100000"/>
        </a:lnSpc>
        <a:spcBef>
          <a:spcPct val="0"/>
        </a:spcBef>
        <a:buNone/>
        <a:defRPr sz="1125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107315" indent="-107315" algn="l" defTabSz="428625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75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1pPr>
      <a:lvl2pPr marL="321310" indent="-107315" algn="l" defTabSz="428625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754380" algn="l"/>
        </a:tabLst>
        <a:defRPr sz="75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2pPr>
      <a:lvl3pPr marL="535940" indent="-107315" algn="l" defTabSz="428625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75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3pPr>
      <a:lvl4pPr marL="749935" indent="-107315" algn="l" defTabSz="428625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75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4pPr>
      <a:lvl5pPr marL="964565" indent="-107315" algn="l" defTabSz="428625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75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5pPr>
      <a:lvl6pPr marL="1178560" indent="-107315" algn="l" defTabSz="428625" rtl="0" eaLnBrk="1" latinLnBrk="0" hangingPunct="1">
        <a:lnSpc>
          <a:spcPct val="90000"/>
        </a:lnSpc>
        <a:spcBef>
          <a:spcPct val="4700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6pPr>
      <a:lvl7pPr marL="1393190" indent="-107315" algn="l" defTabSz="428625" rtl="0" eaLnBrk="1" latinLnBrk="0" hangingPunct="1">
        <a:lnSpc>
          <a:spcPct val="90000"/>
        </a:lnSpc>
        <a:spcBef>
          <a:spcPct val="4700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7pPr>
      <a:lvl8pPr marL="1607185" indent="-107315" algn="l" defTabSz="428625" rtl="0" eaLnBrk="1" latinLnBrk="0" hangingPunct="1">
        <a:lnSpc>
          <a:spcPct val="90000"/>
        </a:lnSpc>
        <a:spcBef>
          <a:spcPct val="4700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8pPr>
      <a:lvl9pPr marL="1821815" indent="-107315" algn="l" defTabSz="428625" rtl="0" eaLnBrk="1" latinLnBrk="0" hangingPunct="1">
        <a:lnSpc>
          <a:spcPct val="90000"/>
        </a:lnSpc>
        <a:spcBef>
          <a:spcPct val="4700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1pPr>
      <a:lvl2pPr marL="21463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3pPr>
      <a:lvl4pPr marL="643255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5pPr>
      <a:lvl6pPr marL="107188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6pPr>
      <a:lvl7pPr marL="1285875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7pPr>
      <a:lvl8pPr marL="1500505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285188" y="811200"/>
            <a:ext cx="5141813" cy="9408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285188" y="1987200"/>
            <a:ext cx="5141813" cy="63456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286875" y="8419200"/>
            <a:ext cx="1265625" cy="42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7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929375" y="8419200"/>
            <a:ext cx="1856250" cy="42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7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4161375" y="8419200"/>
            <a:ext cx="1265625" cy="42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47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428625" rtl="0" eaLnBrk="1" fontAlgn="auto" latinLnBrk="0" hangingPunct="1">
        <a:lnSpc>
          <a:spcPct val="100000"/>
        </a:lnSpc>
        <a:spcBef>
          <a:spcPct val="0"/>
        </a:spcBef>
        <a:buNone/>
        <a:defRPr sz="169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07315" indent="-107315" algn="l" defTabSz="428625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84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321310" indent="-107315" algn="l" defTabSz="428625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754380" algn="l"/>
          <a:tab pos="754380" algn="l"/>
          <a:tab pos="754380" algn="l"/>
          <a:tab pos="754380" algn="l"/>
        </a:tabLst>
        <a:defRPr sz="7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535940" indent="-107315" algn="l" defTabSz="428625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7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749935" indent="-107315" algn="l" defTabSz="428625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6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964565" indent="-107315" algn="l" defTabSz="428625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6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1178560" indent="-107315" algn="l" defTabSz="428625" rtl="0" eaLnBrk="1" latinLnBrk="0" hangingPunct="1">
        <a:lnSpc>
          <a:spcPct val="90000"/>
        </a:lnSpc>
        <a:spcBef>
          <a:spcPct val="4700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6pPr>
      <a:lvl7pPr marL="1393190" indent="-107315" algn="l" defTabSz="428625" rtl="0" eaLnBrk="1" latinLnBrk="0" hangingPunct="1">
        <a:lnSpc>
          <a:spcPct val="90000"/>
        </a:lnSpc>
        <a:spcBef>
          <a:spcPct val="4700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7pPr>
      <a:lvl8pPr marL="1607185" indent="-107315" algn="l" defTabSz="428625" rtl="0" eaLnBrk="1" latinLnBrk="0" hangingPunct="1">
        <a:lnSpc>
          <a:spcPct val="90000"/>
        </a:lnSpc>
        <a:spcBef>
          <a:spcPct val="4700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8pPr>
      <a:lvl9pPr marL="1821815" indent="-107315" algn="l" defTabSz="428625" rtl="0" eaLnBrk="1" latinLnBrk="0" hangingPunct="1">
        <a:lnSpc>
          <a:spcPct val="90000"/>
        </a:lnSpc>
        <a:spcBef>
          <a:spcPct val="4700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1pPr>
      <a:lvl2pPr marL="21463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3pPr>
      <a:lvl4pPr marL="643255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5pPr>
      <a:lvl6pPr marL="107188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6pPr>
      <a:lvl7pPr marL="1285875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7pPr>
      <a:lvl8pPr marL="1500505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algn="l" defTabSz="428625" rtl="0" eaLnBrk="1" latinLnBrk="0" hangingPunct="1">
        <a:defRPr sz="8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46.xml"/><Relationship Id="rId3" Type="http://schemas.openxmlformats.org/officeDocument/2006/relationships/tags" Target="../tags/tag199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6.xml"/><Relationship Id="rId2" Type="http://schemas.openxmlformats.org/officeDocument/2006/relationships/tags" Target="../tags/tag200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/>
          <p:cNvPicPr>
            <a:picLocks noChangeAspect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38" y="4060"/>
            <a:ext cx="5709925" cy="787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标题 1"/>
          <p:cNvSpPr txBox="1"/>
          <p:nvPr/>
        </p:nvSpPr>
        <p:spPr>
          <a:xfrm>
            <a:off x="1304077" y="1067426"/>
            <a:ext cx="3287896" cy="434980"/>
          </a:xfrm>
          <a:prstGeom prst="rect">
            <a:avLst/>
          </a:prstGeom>
        </p:spPr>
        <p:txBody>
          <a:bodyPr/>
          <a:lstStyle>
            <a:lvl1pPr algn="l" defTabSz="5715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195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研究生导师简介</a:t>
            </a:r>
            <a:endParaRPr lang="zh-CN" altLang="en-US" sz="3195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2145337" y="2116789"/>
            <a:ext cx="34528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100000"/>
              <a:buChar char="–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r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zh-CN" sz="2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简介及照片</a:t>
            </a:r>
            <a:endParaRPr lang="en-US" altLang="zh-CN" sz="2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98779" y="4622393"/>
            <a:ext cx="5613683" cy="3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7780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100000"/>
              <a:buChar char="–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r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ts val="2165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sz="1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获奖情况</a:t>
            </a:r>
            <a:endParaRPr lang="zh-CN" sz="18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98906" y="6239559"/>
            <a:ext cx="5398926" cy="3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7780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100000"/>
              <a:buChar char="–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r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ts val="2165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sz="1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研究方向</a:t>
            </a:r>
            <a:endParaRPr lang="zh-CN" sz="18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" y="4143130"/>
            <a:ext cx="5709925" cy="380466"/>
          </a:xfrm>
          <a:prstGeom prst="rect">
            <a:avLst/>
          </a:prstGeom>
        </p:spPr>
      </p:pic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98906" y="8110904"/>
            <a:ext cx="5398926" cy="3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7780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SzPct val="100000"/>
              <a:buChar char="–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r"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ts val="2165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sz="1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其他亮点</a:t>
            </a:r>
            <a:endParaRPr lang="zh-CN" sz="18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/>
          <p:cNvPicPr>
            <a:picLocks noChangeAspect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38" y="4060"/>
            <a:ext cx="5709925" cy="787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标题 1"/>
          <p:cNvSpPr txBox="1"/>
          <p:nvPr/>
        </p:nvSpPr>
        <p:spPr>
          <a:xfrm>
            <a:off x="1356945" y="919632"/>
            <a:ext cx="3407469" cy="434980"/>
          </a:xfrm>
          <a:prstGeom prst="rect">
            <a:avLst/>
          </a:prstGeom>
        </p:spPr>
        <p:txBody>
          <a:bodyPr/>
          <a:lstStyle>
            <a:lvl1pPr algn="l" defTabSz="5715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195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研究生导师简介</a:t>
            </a:r>
            <a:endParaRPr lang="zh-CN" altLang="en-US" sz="3195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117947" y="1485108"/>
            <a:ext cx="2443063" cy="587103"/>
          </a:xfrm>
          <a:prstGeom prst="wedgeEllipseCallout">
            <a:avLst>
              <a:gd name="adj1" fmla="val 74884"/>
              <a:gd name="adj2" fmla="val 107116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1"/>
            </a:solidFill>
            <a:miter lim="800000"/>
          </a:ln>
        </p:spPr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 dirty="0" smtClean="0">
                <a:solidFill>
                  <a:srgbClr val="FFFFCC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导师寄语</a:t>
            </a:r>
            <a:endParaRPr lang="zh-CN" altLang="en-US" sz="2800" b="1" dirty="0">
              <a:solidFill>
                <a:srgbClr val="FFFFCC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7947" y="2607929"/>
            <a:ext cx="545821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20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寄语</a:t>
            </a:r>
            <a:endParaRPr lang="zh-CN" sz="20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7975" y="5499735"/>
            <a:ext cx="50990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照片若干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ottomTop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0994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0994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TEMPLATE_SUBCATEGORY" val="0"/>
  <p:tag name="KSO_WM_TAG_VERSION" val="1.0"/>
  <p:tag name="KSO_WM_BEAUTIFY_FLAG" val="#wm#"/>
  <p:tag name="KSO_WM_TEMPLATE_CATEGORY" val="custom"/>
  <p:tag name="KSO_WM_TEMPLATE_INDEX" val="20200994"/>
  <p:tag name="KSO_WM_TEMPLATE_THUMBS_INDEX" val="1、5、6、7、8、9、10、11、12、13、15"/>
  <p:tag name="KSO_WM_TEMPLATE_MASTER_TYPE" val="1"/>
  <p:tag name="KSO_WM_TEMPLATE_COLOR_TYPE" val="1"/>
  <p:tag name="KSO_WM_TEMPLATE_MASTER_THUMB_INDEX" val="12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99.xml><?xml version="1.0" encoding="utf-8"?>
<p:tagLst xmlns:p="http://schemas.openxmlformats.org/presentationml/2006/main"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SPECIAL_SOURCE" val="bdnull"/>
</p:tagLst>
</file>

<file path=ppt/tags/tag201.xml><?xml version="1.0" encoding="utf-8"?>
<p:tagLst xmlns:p="http://schemas.openxmlformats.org/presentationml/2006/main">
  <p:tag name="KSO_DOCER_TEMPLATE_OPEN_ONCE_MARK" val="1"/>
  <p:tag name="COMMONDATA" val="eyJoZGlkIjoiY2NiYjNhYTJmMWVjMWQ3YzViMTczNDZlY2M3YTdhNTkifQ==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KSO_WM_UNIT_LARGE_SHA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UNIT_LARGE_SHAPE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KSO_WM_UNIT_LARGE_SHAPE" val="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KSO_WM_UNIT_LARGE_SHAPE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leftRight"/>
  <p:tag name="KSO_WM_SLIDE_BK_DARK_LIGHT" val="2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2_Office 主题​​">
  <a:themeElements>
    <a:clrScheme name="自定义 55">
      <a:dk1>
        <a:srgbClr val="000000"/>
      </a:dk1>
      <a:lt1>
        <a:srgbClr val="FFFFFF"/>
      </a:lt1>
      <a:dk2>
        <a:srgbClr val="E4F0E4"/>
      </a:dk2>
      <a:lt2>
        <a:srgbClr val="FFFFFF"/>
      </a:lt2>
      <a:accent1>
        <a:srgbClr val="8EAF98"/>
      </a:accent1>
      <a:accent2>
        <a:srgbClr val="99B596"/>
      </a:accent2>
      <a:accent3>
        <a:srgbClr val="A6BB92"/>
      </a:accent3>
      <a:accent4>
        <a:srgbClr val="B5C08E"/>
      </a:accent4>
      <a:accent5>
        <a:srgbClr val="C6C58C"/>
      </a:accent5>
      <a:accent6>
        <a:srgbClr val="D8C78B"/>
      </a:accent6>
      <a:hlink>
        <a:srgbClr val="99CCE3"/>
      </a:hlink>
      <a:folHlink>
        <a:srgbClr val="A27CA4"/>
      </a:folHlink>
    </a:clrScheme>
    <a:fontScheme name="自定义 1">
      <a:majorFont>
        <a:latin typeface="微软雅黑"/>
        <a:ea typeface="汉仪旗黑-85S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</Words>
  <Application>WPS 演示</Application>
  <PresentationFormat>全屏显示(16:10)</PresentationFormat>
  <Paragraphs>18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汉仪旗黑-85S</vt:lpstr>
      <vt:lpstr>Viner Hand ITC</vt:lpstr>
      <vt:lpstr>Wingdings</vt:lpstr>
      <vt:lpstr>华文新魏</vt:lpstr>
      <vt:lpstr>华文楷体</vt:lpstr>
      <vt:lpstr>Arial Unicode MS</vt:lpstr>
      <vt:lpstr>Calibri</vt:lpstr>
      <vt:lpstr>2_Office 主题​​</vt:lpstr>
      <vt:lpstr>自定义设计方案</vt:lpstr>
      <vt:lpstr>PowerPoint 演示文稿</vt:lpstr>
      <vt:lpstr>PowerPoint 演示文稿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王齐</dc:creator>
  <cp:lastModifiedBy>王欢欢是大美女</cp:lastModifiedBy>
  <cp:revision>133</cp:revision>
  <cp:lastPrinted>2015-03-12T14:31:00Z</cp:lastPrinted>
  <dcterms:created xsi:type="dcterms:W3CDTF">2014-12-22T06:08:00Z</dcterms:created>
  <dcterms:modified xsi:type="dcterms:W3CDTF">2022-06-02T06:53:00Z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E140037980224FF29489965B1345F02C</vt:lpwstr>
  </property>
  <property fmtid="{D5CDD505-2E9C-101B-9397-08002B2CF9AE}" pid="3" name="KSOProductBuildVer">
    <vt:lpwstr>2052-11.1.0.11636</vt:lpwstr>
  </property>
</Properties>
</file>